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7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60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658"/>
    <a:srgbClr val="76082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A4F472-AE80-48F7-A12B-B497CEFF185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979712" y="2420888"/>
            <a:ext cx="5029200" cy="2520000"/>
          </a:xfrm>
        </p:spPr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95536" y="5517232"/>
            <a:ext cx="8352928" cy="134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ИЗО специалист Стародубцева Г.П.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№3 «Алёнушка»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4800" b="1" dirty="0" smtClean="0">
              <a:solidFill>
                <a:srgbClr val="76082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4800" b="1" dirty="0" smtClean="0">
              <a:solidFill>
                <a:srgbClr val="76082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8722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Мастерская для родителей  «Рисуем  вместе»</a:t>
            </a:r>
            <a:br>
              <a:rPr lang="ru-RU" sz="2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нетрадиционное рисование</a:t>
            </a:r>
            <a:endParaRPr lang="ru-RU" sz="2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pple-color-k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596226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6925"/>
          </a:xfrm>
        </p:spPr>
        <p:txBody>
          <a:bodyPr>
            <a:normAutofit fontScale="90000"/>
          </a:bodyPr>
          <a:lstStyle/>
          <a:p>
            <a:pPr lvl="8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Листья растений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(деревьев, цветов)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SDC1038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149" t="14188"/>
          <a:stretch>
            <a:fillRect/>
          </a:stretch>
        </p:blipFill>
        <p:spPr bwMode="auto">
          <a:xfrm>
            <a:off x="323528" y="980728"/>
            <a:ext cx="2652713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SDC11977.JPG"/>
          <p:cNvPicPr/>
          <p:nvPr/>
        </p:nvPicPr>
        <p:blipFill>
          <a:blip r:embed="rId3" cstate="print"/>
          <a:srcRect t="24110" r="1736" b="10444"/>
          <a:stretch>
            <a:fillRect/>
          </a:stretch>
        </p:blipFill>
        <p:spPr bwMode="auto">
          <a:xfrm>
            <a:off x="179512" y="3573016"/>
            <a:ext cx="2916988" cy="2409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I:\моя\SDC13197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7000" r="31622" b="3836"/>
          <a:stretch>
            <a:fillRect/>
          </a:stretch>
        </p:blipFill>
        <p:spPr bwMode="auto">
          <a:xfrm>
            <a:off x="6516216" y="980728"/>
            <a:ext cx="2448272" cy="1834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:\моя\SDC13199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5446"/>
          <a:stretch>
            <a:fillRect/>
          </a:stretch>
        </p:blipFill>
        <p:spPr bwMode="auto">
          <a:xfrm>
            <a:off x="6156176" y="3789040"/>
            <a:ext cx="280513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user\Desktop\фото-презентация\SDC13123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t="3252" r="-1" b="11111"/>
          <a:stretch>
            <a:fillRect/>
          </a:stretch>
        </p:blipFill>
        <p:spPr bwMode="auto">
          <a:xfrm>
            <a:off x="3419872" y="980728"/>
            <a:ext cx="2549886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C:\Users\user\Desktop\фото-презентация\SDC13128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l="35629" t="4378" r="18356" b="10256"/>
          <a:stretch>
            <a:fillRect/>
          </a:stretch>
        </p:blipFill>
        <p:spPr bwMode="auto">
          <a:xfrm>
            <a:off x="3635896" y="3429000"/>
            <a:ext cx="202324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2460625" cy="477837"/>
          </a:xfrm>
        </p:spPr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ВАТНЫЕ ПАЛОЧКИ</a:t>
            </a:r>
            <a:r>
              <a:rPr lang="ru-RU" sz="14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фото-презентация\SDC1315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20000"/>
          </a:blip>
          <a:srcRect l="19448" r="20586" b="5747"/>
          <a:stretch>
            <a:fillRect/>
          </a:stretch>
        </p:blipFill>
        <p:spPr bwMode="auto">
          <a:xfrm>
            <a:off x="467544" y="2492896"/>
            <a:ext cx="214312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user\Desktop\фото-презентация\SDC1314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r="19607" b="653"/>
          <a:stretch>
            <a:fillRect/>
          </a:stretch>
        </p:blipFill>
        <p:spPr bwMode="auto">
          <a:xfrm>
            <a:off x="467544" y="476672"/>
            <a:ext cx="214314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5976" y="1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СПИЧЕЧНЫЙ КОРОБОК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7" name="Picture 4" descr="C:\Users\user\Desktop\фото-презентация\SDC13110.JPG"/>
          <p:cNvPicPr>
            <a:picLocks noChangeAspect="1" noChangeArrowheads="1"/>
          </p:cNvPicPr>
          <p:nvPr/>
        </p:nvPicPr>
        <p:blipFill>
          <a:blip r:embed="rId4" cstate="print"/>
          <a:srcRect l="20380" r="625" b="12443"/>
          <a:stretch>
            <a:fillRect/>
          </a:stretch>
        </p:blipFill>
        <p:spPr bwMode="auto">
          <a:xfrm>
            <a:off x="3275856" y="476672"/>
            <a:ext cx="2357454" cy="162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user\Desktop\фото-презентация\SDC13111.JPG"/>
          <p:cNvPicPr>
            <a:picLocks noChangeAspect="1" noChangeArrowheads="1"/>
          </p:cNvPicPr>
          <p:nvPr/>
        </p:nvPicPr>
        <p:blipFill>
          <a:blip r:embed="rId5" cstate="print"/>
          <a:srcRect l="16279" r="2762"/>
          <a:stretch>
            <a:fillRect/>
          </a:stretch>
        </p:blipFill>
        <p:spPr bwMode="auto">
          <a:xfrm>
            <a:off x="3275856" y="2492896"/>
            <a:ext cx="2376264" cy="1857388"/>
          </a:xfrm>
          <a:prstGeom prst="rect">
            <a:avLst/>
          </a:prstGeom>
          <a:noFill/>
        </p:spPr>
      </p:pic>
      <p:pic>
        <p:nvPicPr>
          <p:cNvPr id="9" name="Picture 3" descr="C:\Users\user\Desktop\фото-презентация\SDC13170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l="4127" t="2084" r="33963" b="22044"/>
          <a:stretch>
            <a:fillRect/>
          </a:stretch>
        </p:blipFill>
        <p:spPr bwMode="auto">
          <a:xfrm>
            <a:off x="6372200" y="476672"/>
            <a:ext cx="2160240" cy="16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Users\user\Desktop\фото-презентация\SDC13171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l="7431" t="4444" r="31106" b="16964"/>
          <a:stretch>
            <a:fillRect/>
          </a:stretch>
        </p:blipFill>
        <p:spPr bwMode="auto">
          <a:xfrm>
            <a:off x="6372200" y="2492896"/>
            <a:ext cx="2160240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131840" y="4293096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МЯТАЯ   БУМАГА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фото-презентация\SDC13173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r="11666" b="13333"/>
          <a:stretch>
            <a:fillRect/>
          </a:stretch>
        </p:blipFill>
        <p:spPr bwMode="auto">
          <a:xfrm>
            <a:off x="285720" y="4714884"/>
            <a:ext cx="242889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user\Desktop\фото-презентация\SDC13175.JP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 l="4612" t="6349" r="19047" b="11110"/>
          <a:stretch>
            <a:fillRect/>
          </a:stretch>
        </p:blipFill>
        <p:spPr bwMode="auto">
          <a:xfrm>
            <a:off x="6300192" y="4725144"/>
            <a:ext cx="238379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Содержимое 3" descr="G:\фотограф\DSCN0060.jpg"/>
          <p:cNvPicPr>
            <a:picLocks/>
          </p:cNvPicPr>
          <p:nvPr/>
        </p:nvPicPr>
        <p:blipFill>
          <a:blip r:embed="rId10" cstate="print">
            <a:lum bright="10000"/>
          </a:blip>
          <a:srcRect l="29862" t="22436" b="4915"/>
          <a:stretch>
            <a:fillRect/>
          </a:stretch>
        </p:blipFill>
        <p:spPr bwMode="auto">
          <a:xfrm>
            <a:off x="3347864" y="4797152"/>
            <a:ext cx="234263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2555776" cy="357188"/>
          </a:xfrm>
        </p:spPr>
        <p:txBody>
          <a:bodyPr>
            <a:no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Пластиковая   бутылка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фото-презентация\SDC1308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1754" b="11111"/>
          <a:stretch>
            <a:fillRect/>
          </a:stretch>
        </p:blipFill>
        <p:spPr bwMode="auto">
          <a:xfrm>
            <a:off x="323528" y="2636912"/>
            <a:ext cx="2500330" cy="182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G:\фотограф\DSCN0059.jpg"/>
          <p:cNvPicPr>
            <a:picLocks/>
          </p:cNvPicPr>
          <p:nvPr/>
        </p:nvPicPr>
        <p:blipFill>
          <a:blip r:embed="rId3" cstate="print">
            <a:lum bright="10000" contrast="10000"/>
          </a:blip>
          <a:srcRect l="16515" t="27350"/>
          <a:stretch>
            <a:fillRect/>
          </a:stretch>
        </p:blipFill>
        <p:spPr bwMode="auto">
          <a:xfrm>
            <a:off x="323528" y="620688"/>
            <a:ext cx="257176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75856" y="116632"/>
            <a:ext cx="2436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ПЛАСТИКОВАЯ ТРУБОЧКА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фото-презентация\SDC13164.JPG"/>
          <p:cNvPicPr>
            <a:picLocks noChangeAspect="1" noChangeArrowheads="1"/>
          </p:cNvPicPr>
          <p:nvPr/>
        </p:nvPicPr>
        <p:blipFill>
          <a:blip r:embed="rId4" cstate="print"/>
          <a:srcRect r="21870"/>
          <a:stretch>
            <a:fillRect/>
          </a:stretch>
        </p:blipFill>
        <p:spPr bwMode="auto">
          <a:xfrm>
            <a:off x="3275856" y="548680"/>
            <a:ext cx="2436789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user\Desktop\фото-презентация\SDC13167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75856" y="2643874"/>
            <a:ext cx="2520280" cy="179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28184" y="116632"/>
            <a:ext cx="237626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ПРОБКИ, ВИЛКА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user\Desktop\фото-презентация\SDC13108.JPG"/>
          <p:cNvPicPr>
            <a:picLocks noChangeAspect="1" noChangeArrowheads="1"/>
          </p:cNvPicPr>
          <p:nvPr/>
        </p:nvPicPr>
        <p:blipFill>
          <a:blip r:embed="rId6" cstate="print"/>
          <a:srcRect l="6084" r="6719" b="10827"/>
          <a:stretch>
            <a:fillRect/>
          </a:stretch>
        </p:blipFill>
        <p:spPr bwMode="auto">
          <a:xfrm>
            <a:off x="6215074" y="500043"/>
            <a:ext cx="2404162" cy="178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C:\Users\user\Desktop\фото-презентация\SDC13109.JPG"/>
          <p:cNvPicPr>
            <a:picLocks noChangeAspect="1" noChangeArrowheads="1"/>
          </p:cNvPicPr>
          <p:nvPr/>
        </p:nvPicPr>
        <p:blipFill>
          <a:blip r:embed="rId7" cstate="print"/>
          <a:srcRect l="8333" r="4167"/>
          <a:stretch>
            <a:fillRect/>
          </a:stretch>
        </p:blipFill>
        <p:spPr bwMode="auto">
          <a:xfrm>
            <a:off x="6203258" y="2636912"/>
            <a:ext cx="2454388" cy="182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51520" y="4509120"/>
            <a:ext cx="85011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3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Дерзайте</a:t>
            </a:r>
            <a:r>
              <a:rPr lang="ru-RU" b="1" i="1" spc="3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фантазируйте!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algn="ctr"/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293097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pc="150" dirty="0" smtClean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pc="150" dirty="0" smtClean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2000" b="1" i="1" spc="300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задача -  помочь детям  открыть  дверь</a:t>
            </a:r>
            <a:br>
              <a:rPr lang="ru-RU" sz="2000" b="1" i="1" spc="300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300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в  самый  удивительный  мир – волшебный мир детского творчества! </a:t>
            </a:r>
          </a:p>
          <a:p>
            <a:pPr algn="ctr"/>
            <a:endParaRPr lang="ru-RU" b="1" i="1" spc="30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25787" y="5805264"/>
            <a:ext cx="4199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i="1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  <a:noFill/>
        </p:spPr>
        <p:txBody>
          <a:bodyPr>
            <a:normAutofit fontScale="90000"/>
          </a:bodyPr>
          <a:lstStyle/>
          <a:p>
            <a:r>
              <a:rPr lang="ru-RU" sz="16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cap="none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привлечение внимания родителей к ценности изобразительного творчества детей, к пользе нетрадиционных техник рисования.</a:t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познакомить родителей с нетрадиционными техниками рисования; способствовать пониманию       значения развития детского творчества.</a:t>
            </a:r>
            <a:r>
              <a:rPr lang="ru-RU" sz="1600" b="1" cap="none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4525963"/>
          </a:xfrm>
          <a:noFill/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spc="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3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500" b="1" spc="3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>
              <a:buNone/>
            </a:pPr>
            <a:endParaRPr lang="ru-RU" sz="5500" b="1" spc="3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43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sz="4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мы с вами побываем в стране Творчества, познакомимся с традициями этой страны и её особенностями. Кто-то скажет нам все это известно, но я  очень надеюсь, что какие-то открытия ждут всех. Все рисовали в детстве? А кто продолжает рисовать и сейчас?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Рисование – это обязательный этап в развитии каждого человека. Все мы в детстве рисовали: кто-то в альбомах, кто-то мелом на асфальте, кто-то на обоях или линолеуме. Творческая деятельность имеет огромное значение для развития и воспитания детей.  Продукты изобразительной деятельности (рисунки, поделки и др.) – это изображение действительности, которое отражает внутренний мир ребенка, его душевные переживания, взаимоотношения с окружающим миром, по рисункам можно определить состояние интеллекта, его работоспособность, уровень развития психических процессов, настроение. Большую роль творческая деятельность может сыграть в развитии ребенка по причине своей доступности. Как же научить ребенка рисовать, если вы сами этого не умеете? Не спешите расстраиваться. Существует много приемов, с помощью которых можно создать оригинальные работы, даже не имея художественных навыков. И вы,  и ваш ребенок получите от таких занятий  не только удовольствие, но и много пользы.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spc="3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Итак, учимся рисовать необычные рисунки обычными предметами!</a:t>
            </a:r>
          </a:p>
        </p:txBody>
      </p:sp>
      <p:pic>
        <p:nvPicPr>
          <p:cNvPr id="4" name="Рисунок 3" descr="рисунок карандаш.png"/>
          <p:cNvPicPr>
            <a:picLocks noChangeAspect="1"/>
          </p:cNvPicPr>
          <p:nvPr/>
        </p:nvPicPr>
        <p:blipFill>
          <a:blip r:embed="rId2" cstate="print"/>
          <a:srcRect t="11812" b="7864"/>
          <a:stretch>
            <a:fillRect/>
          </a:stretch>
        </p:blipFill>
        <p:spPr>
          <a:xfrm rot="906163">
            <a:off x="968556" y="1600589"/>
            <a:ext cx="1613466" cy="1296000"/>
          </a:xfrm>
          <a:prstGeom prst="rect">
            <a:avLst/>
          </a:prstGeom>
        </p:spPr>
      </p:pic>
      <p:pic>
        <p:nvPicPr>
          <p:cNvPr id="6" name="Рисунок 5" descr="279896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412776"/>
            <a:ext cx="1324747" cy="13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Вы можете рисовать на палочках  для мороженного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из палочек для мороженного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491" y="2515925"/>
            <a:ext cx="2648625" cy="38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 палочек для мороженного 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0693">
            <a:off x="5682022" y="1908411"/>
            <a:ext cx="2825135" cy="44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 палочек для мороженного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052736"/>
            <a:ext cx="3141130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ование на макаронах.8.jpg"/>
          <p:cNvPicPr>
            <a:picLocks noChangeAspect="1"/>
          </p:cNvPicPr>
          <p:nvPr/>
        </p:nvPicPr>
        <p:blipFill>
          <a:blip r:embed="rId2" cstate="print"/>
          <a:srcRect t="4821" r="2171" b="3573"/>
          <a:stretch>
            <a:fillRect/>
          </a:stretch>
        </p:blipFill>
        <p:spPr>
          <a:xfrm flipH="1">
            <a:off x="5580112" y="1988840"/>
            <a:ext cx="338437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исование на макаронах.1.jpg"/>
          <p:cNvPicPr>
            <a:picLocks noChangeAspect="1"/>
          </p:cNvPicPr>
          <p:nvPr/>
        </p:nvPicPr>
        <p:blipFill>
          <a:blip r:embed="rId3" cstate="print"/>
          <a:srcRect l="4219" r="17032" b="17562"/>
          <a:stretch>
            <a:fillRect/>
          </a:stretch>
        </p:blipFill>
        <p:spPr>
          <a:xfrm>
            <a:off x="395536" y="2348880"/>
            <a:ext cx="3546671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исование на макаронах.3.jpg"/>
          <p:cNvPicPr>
            <a:picLocks noChangeAspect="1"/>
          </p:cNvPicPr>
          <p:nvPr/>
        </p:nvPicPr>
        <p:blipFill>
          <a:blip r:embed="rId4" cstate="print"/>
          <a:srcRect l="11931" t="3763" r="10730" b="4684"/>
          <a:stretch>
            <a:fillRect/>
          </a:stretch>
        </p:blipFill>
        <p:spPr>
          <a:xfrm rot="1011647">
            <a:off x="3674272" y="592765"/>
            <a:ext cx="2682596" cy="264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Рисование на                 макаронных изделиях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ем мыльными пузырями.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flipH="1">
            <a:off x="3406140" y="980728"/>
            <a:ext cx="5737860" cy="451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ем мыльными пузырями.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1052736"/>
            <a:ext cx="5737860" cy="451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Любимое занятие детей – рисование мыльными пузырями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ем мыльными пузырями.7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rcRect l="4883" r="4787" b="11101"/>
          <a:stretch>
            <a:fillRect/>
          </a:stretch>
        </p:blipFill>
        <p:spPr>
          <a:xfrm>
            <a:off x="323528" y="2852936"/>
            <a:ext cx="2858250" cy="37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исуем мыльными пузырями.5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995936" y="3068960"/>
            <a:ext cx="4883908" cy="35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исуем мыльными пузырями.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268760"/>
            <a:ext cx="3640835" cy="27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Капли дождя нарисуем клеем </a:t>
            </a:r>
            <a:r>
              <a:rPr lang="ru-RU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пва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 повесим вертикально рисунок сушиться,</a:t>
            </a:r>
            <a:b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 клей  высохнет,  на бумаге останутся  прозрачные  капельки , </a:t>
            </a:r>
            <a:b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похожие на дождик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сеннее рисование с клеем ПВА.jpg"/>
          <p:cNvPicPr>
            <a:picLocks noChangeAspect="1"/>
          </p:cNvPicPr>
          <p:nvPr/>
        </p:nvPicPr>
        <p:blipFill>
          <a:blip r:embed="rId2" cstate="print">
            <a:lum/>
          </a:blip>
          <a:srcRect r="4253"/>
          <a:stretch>
            <a:fillRect/>
          </a:stretch>
        </p:blipFill>
        <p:spPr>
          <a:xfrm>
            <a:off x="683568" y="2060848"/>
            <a:ext cx="4464496" cy="3312000"/>
          </a:xfrm>
          <a:prstGeom prst="rect">
            <a:avLst/>
          </a:prstGeom>
        </p:spPr>
      </p:pic>
      <p:pic>
        <p:nvPicPr>
          <p:cNvPr id="4" name="Рисунок 3" descr="осеннее рисование с клеем ПВА.2.jpg"/>
          <p:cNvPicPr>
            <a:picLocks noChangeAspect="1"/>
          </p:cNvPicPr>
          <p:nvPr/>
        </p:nvPicPr>
        <p:blipFill>
          <a:blip r:embed="rId3" cstate="print">
            <a:lum/>
          </a:blip>
          <a:srcRect l="8978" t="2775" r="5726" b="18129"/>
          <a:stretch>
            <a:fillRect/>
          </a:stretch>
        </p:blipFill>
        <p:spPr>
          <a:xfrm>
            <a:off x="5724128" y="1700808"/>
            <a:ext cx="2736304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 пробкой  (штампы)</a:t>
            </a: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исование пробкой.2.jpg"/>
          <p:cNvPicPr>
            <a:picLocks noChangeAspect="1"/>
          </p:cNvPicPr>
          <p:nvPr/>
        </p:nvPicPr>
        <p:blipFill>
          <a:blip r:embed="rId2" cstate="print"/>
          <a:srcRect t="3468" b="8485"/>
          <a:stretch>
            <a:fillRect/>
          </a:stretch>
        </p:blipFill>
        <p:spPr>
          <a:xfrm>
            <a:off x="3275856" y="1412776"/>
            <a:ext cx="266429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исование пробкой.3.jpg"/>
          <p:cNvPicPr>
            <a:picLocks noChangeAspect="1"/>
          </p:cNvPicPr>
          <p:nvPr/>
        </p:nvPicPr>
        <p:blipFill>
          <a:blip r:embed="rId3" cstate="print"/>
          <a:srcRect t="1755" b="1743"/>
          <a:stretch>
            <a:fillRect/>
          </a:stretch>
        </p:blipFill>
        <p:spPr>
          <a:xfrm>
            <a:off x="6228184" y="2060848"/>
            <a:ext cx="2592431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исование пробкой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88840"/>
            <a:ext cx="2589043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1156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Штампы   фруктами   и   овощами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4284000" cy="42840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268760"/>
            <a:ext cx="2736000" cy="342000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3611846" cy="237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2700338" cy="571500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SDC1036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/>
          </a:blip>
          <a:srcRect t="4959" r="33344" b="16604"/>
          <a:stretch>
            <a:fillRect/>
          </a:stretch>
        </p:blipFill>
        <p:spPr bwMode="auto">
          <a:xfrm>
            <a:off x="251520" y="764704"/>
            <a:ext cx="2484438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9832" y="260648"/>
            <a:ext cx="2866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РИСОВАНИЕ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ЛАДОШКАМИ</a:t>
            </a:r>
            <a:endParaRPr lang="ru-RU" sz="1400" dirty="0"/>
          </a:p>
        </p:txBody>
      </p:sp>
      <p:pic>
        <p:nvPicPr>
          <p:cNvPr id="6" name="Picture 2" descr="G:\SDC10366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4174" r="9677" b="13113"/>
          <a:stretch>
            <a:fillRect/>
          </a:stretch>
        </p:blipFill>
        <p:spPr bwMode="auto">
          <a:xfrm>
            <a:off x="3203848" y="785794"/>
            <a:ext cx="2725474" cy="199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228184" y="260648"/>
            <a:ext cx="2786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РИСОВАНИЕ ТЫЧКОМ </a:t>
            </a:r>
          </a:p>
        </p:txBody>
      </p:sp>
      <p:pic>
        <p:nvPicPr>
          <p:cNvPr id="8" name="Picture 2" descr="G:\SDC10396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r="13412" b="11332"/>
          <a:stretch>
            <a:fillRect/>
          </a:stretch>
        </p:blipFill>
        <p:spPr bwMode="auto">
          <a:xfrm>
            <a:off x="6228184" y="836712"/>
            <a:ext cx="2676836" cy="199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3429000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ПЕЧАТЬ  ПАРАЛОНОМ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dirty="0"/>
          </a:p>
        </p:txBody>
      </p:sp>
      <p:pic>
        <p:nvPicPr>
          <p:cNvPr id="10" name="Picture 2" descr="C:\Users\Дима\Desktop\Мама\кружок-фото\SDC15709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42844" y="4071943"/>
            <a:ext cx="2786082" cy="221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987824" y="3429000"/>
            <a:ext cx="3040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ПОРОЛОНОВЫЙ ТЫЧОК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(малый)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G:\SDC10372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r="24039" b="2691"/>
          <a:stretch>
            <a:fillRect/>
          </a:stretch>
        </p:blipFill>
        <p:spPr bwMode="auto">
          <a:xfrm>
            <a:off x="3143240" y="4071941"/>
            <a:ext cx="2857520" cy="221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012160" y="3429000"/>
            <a:ext cx="2928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ПОРОЛОНОВЫЙ ТЫЧОК БОЛЬШОЙ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G:\SDC10375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l="11864" r="10361" b="10663"/>
          <a:stretch>
            <a:fillRect/>
          </a:stretch>
        </p:blipFill>
        <p:spPr bwMode="auto">
          <a:xfrm>
            <a:off x="6215074" y="4071942"/>
            <a:ext cx="278608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873</TotalTime>
  <Words>120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Franklin Gothic Book</vt:lpstr>
      <vt:lpstr>Franklin Gothic Medium</vt:lpstr>
      <vt:lpstr>Times New Roman</vt:lpstr>
      <vt:lpstr>Verdana</vt:lpstr>
      <vt:lpstr>Wingdings 2</vt:lpstr>
      <vt:lpstr>Трек</vt:lpstr>
      <vt:lpstr>Мастерская для родителей  «Рисуем  вместе» нетрадиционное рисование</vt:lpstr>
      <vt:lpstr>   Цель: привлечение внимания родителей к ценности изобразительного творчества детей, к пользе нетрадиционных техник рисования.   Задачи: познакомить родителей с нетрадиционными техниками рисования; способствовать пониманию       значения развития детского творчества.    </vt:lpstr>
      <vt:lpstr>Презентация PowerPoint</vt:lpstr>
      <vt:lpstr>                         Рисование на                 макаронных изделиях</vt:lpstr>
      <vt:lpstr>Любимое занятие детей – рисование мыльными пузырями</vt:lpstr>
      <vt:lpstr>Капли дождя нарисуем клеем пва  и повесим вертикально рисунок сушиться, когда  клей  высохнет,  на бумаге останутся  прозрачные  капельки ,  похожие на дождик.</vt:lpstr>
      <vt:lpstr>Рисование  пробкой  (штампы)</vt:lpstr>
      <vt:lpstr>Штампы   фруктами   и   овощами</vt:lpstr>
      <vt:lpstr>Рисование пальчиками</vt:lpstr>
      <vt:lpstr> Листья растений (деревьев, цветов) </vt:lpstr>
      <vt:lpstr>ВАТНЫЕ ПАЛОЧКИ </vt:lpstr>
      <vt:lpstr>Пластиковая   бутылка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Мастерская для родителей  «Рисуем вместе»</dc:title>
  <dc:creator>user</dc:creator>
  <cp:lastModifiedBy>admin</cp:lastModifiedBy>
  <cp:revision>79</cp:revision>
  <dcterms:created xsi:type="dcterms:W3CDTF">2014-02-18T12:19:25Z</dcterms:created>
  <dcterms:modified xsi:type="dcterms:W3CDTF">2018-11-29T04:40:47Z</dcterms:modified>
</cp:coreProperties>
</file>